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D7A16-8B85-1297-4B9B-FCFC3D4C0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323E31-0153-D133-587D-3B27DD26B1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36A95F-20DD-3307-CE30-D5681BEFF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936A-D2FA-4DC5-BFD3-CFB214527959}" type="datetimeFigureOut">
              <a:rPr lang="de-CH" smtClean="0"/>
              <a:t>05.12.2023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8B1BF4-DDC7-AAD3-B3BC-06F34BE54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8FC09-AA20-A358-76B5-6B08E7D6D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4E30-78B4-4976-B8C3-62F8D0974999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32303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2FC65-F68B-F4CA-ADCF-BD7DA1751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F9D7F1-6A10-8E97-3F65-AA915ADBED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C7B5-D760-54C1-1D36-172A73A94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936A-D2FA-4DC5-BFD3-CFB214527959}" type="datetimeFigureOut">
              <a:rPr lang="de-CH" smtClean="0"/>
              <a:t>05.12.2023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65D3D-56DC-CC51-E327-D5A25AA32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725B3C-5960-85B3-180D-8428704D7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4E30-78B4-4976-B8C3-62F8D0974999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00505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4225FB-AFE0-B304-6DBD-8DAA8301CB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2331B8-D848-209B-AE6B-C8E1C922F0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AC794C-2FD9-48D6-6BE6-B7AFD5BC7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936A-D2FA-4DC5-BFD3-CFB214527959}" type="datetimeFigureOut">
              <a:rPr lang="de-CH" smtClean="0"/>
              <a:t>05.12.2023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AEF7DC-C0E9-155D-5B5C-2642236A6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C1268-D557-C4D3-FA68-53895D70E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4E30-78B4-4976-B8C3-62F8D0974999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13364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F47FB-A785-FE10-9255-3354DF367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D1F75-5838-9678-5AF0-9EB338B55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77ECD-C533-D9D0-82C0-672A23E9F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936A-D2FA-4DC5-BFD3-CFB214527959}" type="datetimeFigureOut">
              <a:rPr lang="de-CH" smtClean="0"/>
              <a:t>05.12.2023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49B731-2BAE-8204-3237-4706E57A0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648DF7-0155-3A64-BB1A-DD7F2C0B0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4E30-78B4-4976-B8C3-62F8D0974999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24526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F3CA6-5918-35BF-2835-FB829CDD9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25D12-A388-2006-6346-80D01A01E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B1327-4F22-9F01-7075-E096FC237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936A-D2FA-4DC5-BFD3-CFB214527959}" type="datetimeFigureOut">
              <a:rPr lang="de-CH" smtClean="0"/>
              <a:t>05.12.2023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50EB39-6C96-4C70-9F77-71DCACBFC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1904F5-5889-5258-62C5-14640AC6F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4E30-78B4-4976-B8C3-62F8D0974999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99530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DE121-F4FA-4A4C-E35E-D282A3F46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64E9B-DB3F-1CAB-080D-8EB2F3169E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513465-7377-420B-7477-39A65C779F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A302B9-B48D-2DB4-8A59-3A09B36FD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936A-D2FA-4DC5-BFD3-CFB214527959}" type="datetimeFigureOut">
              <a:rPr lang="de-CH" smtClean="0"/>
              <a:t>05.12.2023</a:t>
            </a:fld>
            <a:endParaRPr lang="de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74DB31-D385-7FEE-C34B-1D13EE82E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178DA0-AE18-9F01-AFF2-45CF0BD3E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4E30-78B4-4976-B8C3-62F8D0974999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7127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F4254-4EEE-B6CB-4856-9027BBC1B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67BDEE-EB84-CB46-433D-B90B6EAA30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B909CE-7F1F-10D1-684E-9DD25E8F0E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38AD9-B1B1-076A-0E26-9268A33A7F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9F1E22-6348-EB86-B76A-DB46C841E6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AEBFB1-6014-AA7B-C11C-B6A064CD4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936A-D2FA-4DC5-BFD3-CFB214527959}" type="datetimeFigureOut">
              <a:rPr lang="de-CH" smtClean="0"/>
              <a:t>05.12.2023</a:t>
            </a:fld>
            <a:endParaRPr lang="de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CCECA2-4D9A-C467-BA6A-68AB47240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9A9468-2DDF-089B-5556-2A272BDE1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4E30-78B4-4976-B8C3-62F8D0974999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81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2CD59-743B-E316-7FEC-99B07A8A3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FC6C49-081B-54B9-40CD-C8B25C011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936A-D2FA-4DC5-BFD3-CFB214527959}" type="datetimeFigureOut">
              <a:rPr lang="de-CH" smtClean="0"/>
              <a:t>05.12.2023</a:t>
            </a:fld>
            <a:endParaRPr lang="de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31F1B1-2B53-E51C-8A15-97092672F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9960A7-78DF-ACEE-C30F-1BC7A3631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4E30-78B4-4976-B8C3-62F8D0974999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305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C1578C-86EA-6230-6A51-77B507272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936A-D2FA-4DC5-BFD3-CFB214527959}" type="datetimeFigureOut">
              <a:rPr lang="de-CH" smtClean="0"/>
              <a:t>05.12.2023</a:t>
            </a:fld>
            <a:endParaRPr lang="de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26FF20-2CB3-D245-E0B5-4B2CB4821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50FEB6-E7B5-8968-8DF3-4593CE845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4E30-78B4-4976-B8C3-62F8D0974999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75909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CD7A0-5380-253F-A89A-A62FDEEA1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64051-A801-F8EA-8179-B57CDC8B4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53507F-2B1E-53A6-E1C4-558980962C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63892-1686-A65F-955D-DAA066DEA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936A-D2FA-4DC5-BFD3-CFB214527959}" type="datetimeFigureOut">
              <a:rPr lang="de-CH" smtClean="0"/>
              <a:t>05.12.2023</a:t>
            </a:fld>
            <a:endParaRPr lang="de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609850-5A96-A12B-B86F-190A74404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791C60-50A7-37E5-465D-ADABB1B00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4E30-78B4-4976-B8C3-62F8D0974999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33485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F512E-4E0C-FCBF-8487-78CBCC0E2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70896F-A8C6-DD92-CF40-F589583AE3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C820C8-941F-439E-6F8C-833F2FBA5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7C2009-7082-1F04-1361-C9C081419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936A-D2FA-4DC5-BFD3-CFB214527959}" type="datetimeFigureOut">
              <a:rPr lang="de-CH" smtClean="0"/>
              <a:t>05.12.2023</a:t>
            </a:fld>
            <a:endParaRPr lang="de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A1BDA3-62AE-730C-E881-271A41AC7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4C161A-4505-61AA-4017-DDFF4CC6D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4E30-78B4-4976-B8C3-62F8D0974999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94410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EEBDF7-E1D3-857D-A725-446B72247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A8CF7E-EB7F-5CBF-CBEB-7E4BC238B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A50733-4022-8D44-237D-C538969220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3936A-D2FA-4DC5-BFD3-CFB214527959}" type="datetimeFigureOut">
              <a:rPr lang="de-CH" smtClean="0"/>
              <a:t>05.12.2023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F13B31-81CC-C0D3-4EEC-4F6EE12001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6D789-112B-8199-C025-581287C8B9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24E30-78B4-4976-B8C3-62F8D0974999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14316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F77E62-8D85-4308-D4A7-2336F2794C74}"/>
              </a:ext>
            </a:extLst>
          </p:cNvPr>
          <p:cNvSpPr txBox="1"/>
          <p:nvPr/>
        </p:nvSpPr>
        <p:spPr>
          <a:xfrm>
            <a:off x="461394" y="1221625"/>
            <a:ext cx="1098118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Exam topics (for the initial discussion)</a:t>
            </a:r>
          </a:p>
          <a:p>
            <a:pPr marL="342900" indent="-342900">
              <a:buAutoNum type="arabicPeriod"/>
            </a:pPr>
            <a:endParaRPr lang="en-US" sz="2800" dirty="0"/>
          </a:p>
          <a:p>
            <a:pPr marL="342900" indent="-342900">
              <a:buAutoNum type="arabicPeriod"/>
            </a:pPr>
            <a:r>
              <a:rPr lang="en-US" sz="2800" dirty="0"/>
              <a:t>Characterization powders/ceramics;</a:t>
            </a:r>
          </a:p>
          <a:p>
            <a:pPr marL="342900" indent="-342900">
              <a:buAutoNum type="arabicPeriod"/>
            </a:pPr>
            <a:r>
              <a:rPr lang="en-US" sz="2800" dirty="0"/>
              <a:t>Powder synthesis/production/ TD and K;</a:t>
            </a:r>
          </a:p>
          <a:p>
            <a:pPr marL="342900" indent="-342900">
              <a:buAutoNum type="arabicPeriod"/>
            </a:pPr>
            <a:r>
              <a:rPr lang="en-US" sz="2800" dirty="0"/>
              <a:t>Milling, classification, dispersion, wetting;</a:t>
            </a:r>
          </a:p>
          <a:p>
            <a:pPr marL="342900" indent="-342900">
              <a:buAutoNum type="arabicPeriod"/>
            </a:pPr>
            <a:r>
              <a:rPr lang="en-US" sz="2800" dirty="0"/>
              <a:t>Colloidal stability, DLVO, </a:t>
            </a:r>
            <a:r>
              <a:rPr lang="en-US" sz="2800" dirty="0" err="1"/>
              <a:t>Hamaker</a:t>
            </a:r>
            <a:r>
              <a:rPr lang="en-US" sz="2800" dirty="0"/>
              <a:t>;</a:t>
            </a:r>
          </a:p>
          <a:p>
            <a:pPr marL="342900" indent="-342900">
              <a:buAutoNum type="arabicPeriod"/>
            </a:pPr>
            <a:r>
              <a:rPr lang="en-US" sz="2800" dirty="0"/>
              <a:t>Rheology, mixing, granulation, forming (including thin and thick layers) </a:t>
            </a:r>
          </a:p>
          <a:p>
            <a:pPr marL="342900" indent="-342900">
              <a:buAutoNum type="arabicPeriod"/>
            </a:pPr>
            <a:r>
              <a:rPr lang="en-US" sz="2800" dirty="0"/>
              <a:t>Thermal treatments, sintering (Solid State, Liquid Phase)</a:t>
            </a:r>
          </a:p>
          <a:p>
            <a:pPr marL="342900" indent="-342900">
              <a:buAutoNum type="arabicPeriod"/>
            </a:pPr>
            <a:r>
              <a:rPr lang="en-US" sz="2800" dirty="0"/>
              <a:t>Microstructure control, doping, GB </a:t>
            </a:r>
          </a:p>
          <a:p>
            <a:pPr marL="342900" indent="-342900">
              <a:buAutoNum type="arabicPeriod"/>
            </a:pPr>
            <a:endParaRPr lang="de-CH" sz="2800" dirty="0"/>
          </a:p>
        </p:txBody>
      </p:sp>
    </p:spTree>
    <p:extLst>
      <p:ext uri="{BB962C8B-B14F-4D97-AF65-F5344CB8AC3E}">
        <p14:creationId xmlns:p14="http://schemas.microsoft.com/office/powerpoint/2010/main" val="4028123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Paul Scherrer Institut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Testino Andrea</dc:creator>
  <cp:lastModifiedBy>Testino Andrea</cp:lastModifiedBy>
  <cp:revision>1</cp:revision>
  <dcterms:created xsi:type="dcterms:W3CDTF">2023-12-05T06:43:44Z</dcterms:created>
  <dcterms:modified xsi:type="dcterms:W3CDTF">2023-12-05T07:07:19Z</dcterms:modified>
</cp:coreProperties>
</file>